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630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="" xmlns:pr="pr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336" y="-114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="" xmlns:pr="pr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="" xmlns:pr="pr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="" xmlns:pr="pr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="" xmlns:pr="pr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E:\WORK\201604 PPT\201604 多样屋 PPT\TA080101063ZZ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74650"/>
            <a:ext cx="6483350" cy="6483350"/>
          </a:xfrm>
          <a:prstGeom prst="rect">
            <a:avLst/>
          </a:prstGeom>
          <a:noFill/>
        </p:spPr>
      </p:pic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88000"/>
            <a:ext cx="6480000" cy="114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 descr="E:\WORK\201604 PPT\201604 多样屋 PPT\未标题-4-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621494" y="142852"/>
            <a:ext cx="2451100" cy="393700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6660000" y="2428868"/>
            <a:ext cx="2269718" cy="4047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市场参考价：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1598.00</a:t>
            </a:r>
          </a:p>
          <a:p>
            <a:pPr>
              <a:defRPr/>
            </a:pPr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批发价：</a:t>
            </a:r>
            <a:r>
              <a:rPr lang="en-US" altLang="zh-CN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495.00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轻羽传情天丝四件套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/200cm×230cm </a:t>
            </a:r>
          </a:p>
          <a:p>
            <a:pPr>
              <a:defRPr/>
            </a:pP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TA080101063ZZ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规格：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200×230cm </a:t>
            </a: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材质：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再生纤维素纤维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天丝）</a:t>
            </a:r>
          </a:p>
          <a:p>
            <a:pPr>
              <a:defRPr/>
            </a:pP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装箱明细：</a:t>
            </a:r>
            <a:r>
              <a:rPr lang="en-US" altLang="zh-CN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5pcs/</a:t>
            </a:r>
            <a:r>
              <a:rPr lang="zh-CN" altLang="en-US" sz="11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箱</a:t>
            </a:r>
            <a:endParaRPr lang="en-US" altLang="zh-CN" sz="11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以高贵、典雅、浪漫为设计风格，将艺术灵感、时尚元素和现代科技融为一体，创造极致优雅的家居艺术生活。</a:t>
            </a: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枕套压线封口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受力部位加固回车，方便拆装枕芯三角针套匡定位，美观大方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被套暗线车合，缝份三线报包边不抽丝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不脱线。</a:t>
            </a:r>
          </a:p>
          <a:p>
            <a:pPr>
              <a:defRPr/>
            </a:pP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隐形拉链方便脱卸，清洗，床单明线贴边，人性化设计圆角平服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车缝均匀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整烫平服，包装整齐，产品成分</a:t>
            </a:r>
            <a:r>
              <a:rPr lang="en-US" altLang="zh-CN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规格，标识清楚</a:t>
            </a:r>
          </a:p>
        </p:txBody>
      </p:sp>
      <p:pic>
        <p:nvPicPr>
          <p:cNvPr id="9219" name="Picture 3" descr="E:\WORK\201604 PPT\201604 多样屋 PPT\201604新品上市-01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57158" y="928670"/>
            <a:ext cx="1663700" cy="1133475"/>
          </a:xfrm>
          <a:prstGeom prst="rect">
            <a:avLst/>
          </a:prstGeom>
          <a:noFill/>
        </p:spPr>
      </p:pic>
      <p:sp>
        <p:nvSpPr>
          <p:cNvPr id="16" name="矩形 15"/>
          <p:cNvSpPr/>
          <p:nvPr/>
        </p:nvSpPr>
        <p:spPr>
          <a:xfrm>
            <a:off x="0" y="6643710"/>
            <a:ext cx="9144000" cy="714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60000" y="6215082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高贵浪漫，</a:t>
            </a:r>
            <a:r>
              <a:rPr lang="zh-CN" altLang="en-US" sz="2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美观大方</a:t>
            </a:r>
            <a:endParaRPr lang="zh-CN" altLang="en-US" sz="2000" dirty="0">
              <a:solidFill>
                <a:schemeClr val="accent5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1073" name="Picture 1" descr="C:\Users\Administrator\AppData\Roaming\Tencent\Users\1048925552\QQ\WinTemp\RichOle\~X`6{}P_)J}]NUD6P(%NG0W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0"/>
            <a:ext cx="2362200" cy="1200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265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4972</TotalTime>
  <Words>150</Words>
  <Application>Microsoft Office PowerPoint</Application>
  <PresentationFormat>全屏显示(4:3)</PresentationFormat>
  <Paragraphs>15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765</cp:revision>
  <dcterms:created xsi:type="dcterms:W3CDTF">2016-12-01T07:26:00Z</dcterms:created>
  <dcterms:modified xsi:type="dcterms:W3CDTF">2018-02-11T02:34:08Z</dcterms:modified>
</cp:coreProperties>
</file>